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00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2022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40CC6-C033-4A23-8FF6-625F4E97D8D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D72E5-E020-4DC7-907B-DC341BEFF45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02F0F-5E09-4B1D-ADC7-B2A8FC675DB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7CA01-00AD-4FF0-B486-F6EBFD9968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7CA01-00AD-4FF0-B486-F6EBFD9968C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roonbackground.bmp"/>
          <p:cNvPicPr preferRelativeResize="0"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2514600" y="1981200"/>
            <a:ext cx="6400800" cy="1828800"/>
          </a:xfrm>
          <a:prstGeom prst="rect">
            <a:avLst/>
          </a:prstGeom>
          <a:noFill/>
        </p:spPr>
        <p:txBody>
          <a:bodyPr wrap="square" lIns="91440" tIns="182880" bIns="182880" anchor="b">
            <a:normAutofit/>
          </a:bodyPr>
          <a:lstStyle>
            <a:lvl1pPr algn="l"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pPr algn="l"/>
            <a:r>
              <a:rPr lang="en-US" sz="60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Title here</a:t>
            </a:r>
            <a:endParaRPr lang="en-US" sz="60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8" name="Subtitle 11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514600" y="3810000"/>
            <a:ext cx="6400800" cy="16764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buNone/>
              <a:defRPr sz="300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algn="l"/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Subtitle here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MaroonBackgroundslide2.bmp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2" y="0"/>
            <a:ext cx="9144000" cy="3626982"/>
          </a:xfrm>
          <a:prstGeom prst="rect">
            <a:avLst/>
          </a:prstGeom>
        </p:spPr>
      </p:pic>
      <p:sp>
        <p:nvSpPr>
          <p:cNvPr id="29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362200"/>
            <a:ext cx="8305800" cy="3992563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4" name="Title 33"/>
          <p:cNvSpPr>
            <a:spLocks noGrp="1"/>
          </p:cNvSpPr>
          <p:nvPr>
            <p:ph type="title" hasCustomPrompt="1"/>
          </p:nvPr>
        </p:nvSpPr>
        <p:spPr>
          <a:xfrm>
            <a:off x="381000" y="1143000"/>
            <a:ext cx="8305800" cy="1143000"/>
          </a:xfrm>
          <a:prstGeom prst="rect">
            <a:avLst/>
          </a:prstGeom>
        </p:spPr>
        <p:txBody>
          <a:bodyPr anchor="ctr"/>
          <a:lstStyle>
            <a:lvl1pPr algn="l">
              <a:defRPr sz="4500" b="1" i="0" baseline="0">
                <a:latin typeface="Arial Black" pitchFamily="34" charset="0"/>
              </a:defRPr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hasCustomPrompt="1"/>
          </p:nvPr>
        </p:nvSpPr>
        <p:spPr>
          <a:xfrm>
            <a:off x="457200" y="4724400"/>
            <a:ext cx="8229600" cy="1143000"/>
          </a:xfrm>
          <a:prstGeom prst="rect">
            <a:avLst/>
          </a:prstGeom>
        </p:spPr>
        <p:txBody>
          <a:bodyPr anchor="ctr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114800" cy="42672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2057400"/>
            <a:ext cx="4038600" cy="42672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Title 20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838200"/>
          </a:xfrm>
          <a:prstGeom prst="rect">
            <a:avLst/>
          </a:prstGeom>
        </p:spPr>
        <p:txBody>
          <a:bodyPr anchor="ctr"/>
          <a:lstStyle>
            <a:lvl1pPr algn="l">
              <a:defRPr sz="4500" b="1">
                <a:latin typeface="Arial Black" pitchFamily="34" charset="0"/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2057400"/>
            <a:ext cx="4038600" cy="42973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057400"/>
            <a:ext cx="4038600" cy="42973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5" name="Title 24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838200"/>
          </a:xfrm>
          <a:prstGeom prst="rect">
            <a:avLst/>
          </a:prstGeom>
        </p:spPr>
        <p:txBody>
          <a:bodyPr anchor="ctr"/>
          <a:lstStyle>
            <a:lvl1pPr algn="l">
              <a:defRPr sz="4400" b="1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3048000" cy="1066800"/>
          </a:xfrm>
          <a:prstGeom prst="rect">
            <a:avLst/>
          </a:prstGeo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286000"/>
            <a:ext cx="3048000" cy="396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14"/>
          <p:cNvSpPr txBox="1">
            <a:spLocks/>
          </p:cNvSpPr>
          <p:nvPr userDrawn="1"/>
        </p:nvSpPr>
        <p:spPr>
          <a:xfrm>
            <a:off x="685800" y="6400800"/>
            <a:ext cx="11430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2B83E1-A54D-4CBF-92C9-8C94EE1B25D5}" type="datetime1"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5/7/2010</a:t>
            </a:fld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Footer Placeholder 15"/>
          <p:cNvSpPr txBox="1">
            <a:spLocks/>
          </p:cNvSpPr>
          <p:nvPr userDrawn="1"/>
        </p:nvSpPr>
        <p:spPr>
          <a:xfrm>
            <a:off x="5791200" y="640080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Office/Department</a:t>
            </a:r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Slide Number Placeholder 12"/>
          <p:cNvSpPr txBox="1">
            <a:spLocks/>
          </p:cNvSpPr>
          <p:nvPr userDrawn="1"/>
        </p:nvSpPr>
        <p:spPr>
          <a:xfrm>
            <a:off x="152400" y="6400800"/>
            <a:ext cx="5334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7E9BF9-0DB9-49B8-82AD-011243E0D26E}" type="slidenum"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581400" y="1143000"/>
            <a:ext cx="5181600" cy="51054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49530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143000"/>
            <a:ext cx="5486400" cy="3736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+mn-lt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5197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229600" cy="4144963"/>
          </a:xfrm>
          <a:prstGeom prst="rect">
            <a:avLst/>
          </a:prstGeom>
        </p:spPr>
        <p:txBody>
          <a:bodyPr vert="vert"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Title 17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914400"/>
          </a:xfrm>
          <a:prstGeom prst="rect">
            <a:avLst/>
          </a:prstGeom>
        </p:spPr>
        <p:txBody>
          <a:bodyPr anchor="ctr"/>
          <a:lstStyle>
            <a:lvl1pPr algn="l">
              <a:defRPr sz="4500" b="1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7010400" y="1143000"/>
            <a:ext cx="1676400" cy="5105400"/>
          </a:xfrm>
          <a:prstGeom prst="rect">
            <a:avLst/>
          </a:prstGeom>
        </p:spPr>
        <p:txBody>
          <a:bodyPr vert="eaVert"/>
          <a:lstStyle>
            <a:lvl1pPr algn="ctr"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6705600" cy="5105400"/>
          </a:xfrm>
          <a:prstGeom prst="rect">
            <a:avLst/>
          </a:prstGeom>
        </p:spPr>
        <p:txBody>
          <a:bodyPr vert="vert"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MaroonBackgroundslide2.bmp"/>
          <p:cNvPicPr>
            <a:picLocks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-2" y="0"/>
            <a:ext cx="9144000" cy="3626982"/>
          </a:xfrm>
          <a:prstGeom prst="rect">
            <a:avLst/>
          </a:prstGeom>
        </p:spPr>
      </p:pic>
      <p:sp>
        <p:nvSpPr>
          <p:cNvPr id="18" name="Date Placeholder 17"/>
          <p:cNvSpPr>
            <a:spLocks noGrp="1"/>
          </p:cNvSpPr>
          <p:nvPr>
            <p:ph type="dt" sz="half" idx="2"/>
          </p:nvPr>
        </p:nvSpPr>
        <p:spPr>
          <a:xfrm>
            <a:off x="7467600" y="6492875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4"/>
          </p:nvPr>
        </p:nvSpPr>
        <p:spPr>
          <a:xfrm>
            <a:off x="0" y="6477000"/>
            <a:ext cx="533400" cy="381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22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1828800" y="6492875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 sz="1600"/>
            </a:lvl1pPr>
          </a:lstStyle>
          <a:p>
            <a:r>
              <a:rPr lang="en-US" b="1" dirty="0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transition>
    <p:fade/>
  </p:transition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 Black (Heading)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Airal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Main campus located in Springfield, with 20,000+ students</a:t>
            </a:r>
          </a:p>
          <a:p>
            <a:r>
              <a:rPr lang="en-US" dirty="0"/>
              <a:t>Mission in public affairs gives students distinction</a:t>
            </a:r>
          </a:p>
          <a:p>
            <a:r>
              <a:rPr lang="en-US" dirty="0"/>
              <a:t>Choice of 150+ undergraduate and 45+ graduate programs</a:t>
            </a:r>
          </a:p>
          <a:p>
            <a:r>
              <a:rPr lang="en-US" dirty="0"/>
              <a:t>Costs lower than state and national averages</a:t>
            </a:r>
          </a:p>
          <a:p>
            <a:r>
              <a:rPr lang="en-US" dirty="0"/>
              <a:t>Reputation for being warm and welcoming</a:t>
            </a:r>
          </a:p>
          <a:p>
            <a:r>
              <a:rPr lang="en-US" dirty="0"/>
              <a:t>85,000+ alumni applying their education </a:t>
            </a:r>
            <a:br>
              <a:rPr lang="en-US" dirty="0"/>
            </a:br>
            <a:r>
              <a:rPr lang="en-US" dirty="0"/>
              <a:t>around the world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Missouri State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/>
            <a:fld id="{6D865111-70AC-4559-A908-F288EA0D4EA0}" type="datetime1">
              <a:rPr lang="en-US" b="1" smtClean="0">
                <a:solidFill>
                  <a:srgbClr val="4A0010"/>
                </a:solidFill>
                <a:cs typeface="Arial" pitchFamily="34" charset="0"/>
              </a:rPr>
              <a:pPr algn="r"/>
              <a:t>5/7/2010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b="1" smtClean="0">
                <a:solidFill>
                  <a:srgbClr val="4A0010"/>
                </a:solidFill>
                <a:cs typeface="Arial" pitchFamily="34" charset="0"/>
              </a:rPr>
              <a:pPr/>
              <a:t>2</a:t>
            </a:fld>
            <a:endParaRPr lang="en-US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b="1" smtClean="0">
                <a:solidFill>
                  <a:srgbClr val="4A0010"/>
                </a:solidFill>
                <a:cs typeface="Arial" pitchFamily="34" charset="0"/>
              </a:rPr>
              <a:t>Office/Department</a:t>
            </a:r>
            <a:endParaRPr lang="en-US" b="1" dirty="0" smtClean="0">
              <a:solidFill>
                <a:srgbClr val="4A0010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SUTiles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spcBef>
            <a:spcPts val="500"/>
          </a:spcBef>
          <a:buFont typeface="Arial" pitchFamily="34" charset="0"/>
          <a:buChar char="•"/>
          <a:defRPr sz="2500" b="1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53</Words>
  <Application>Microsoft Office PowerPoint</Application>
  <PresentationFormat>On-screen Show (4:3)</PresentationFormat>
  <Paragraphs>11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MSUTilesTemplate</vt:lpstr>
      <vt:lpstr>Slide 1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</dc:creator>
  <cp:lastModifiedBy>Sara</cp:lastModifiedBy>
  <cp:revision>1</cp:revision>
  <dcterms:created xsi:type="dcterms:W3CDTF">2010-05-07T13:50:09Z</dcterms:created>
  <dcterms:modified xsi:type="dcterms:W3CDTF">2010-05-07T13:51:09Z</dcterms:modified>
</cp:coreProperties>
</file>